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3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9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1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2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5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1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6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92CD7-56DA-41C6-8B6A-1D1056822AA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9A75-6381-4021-B467-74AAF047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7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3" name="Picture 2" descr="Poem The New Bridge - Poetry of Kindergarten [GianggiangTV] - YouTub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73914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485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2023-04-05T09:39:05Z</dcterms:created>
  <dcterms:modified xsi:type="dcterms:W3CDTF">2023-04-06T04:15:38Z</dcterms:modified>
</cp:coreProperties>
</file>